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80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9503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759512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Virtual Drum Kit Project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4759166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Welcome to the Virtual Drum Kit Project presentation , which is going to Present by our group members . 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812840" y="2836307"/>
            <a:ext cx="4389120" cy="677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33"/>
              </a:lnSpc>
              <a:buNone/>
            </a:pPr>
            <a:r>
              <a:rPr lang="en-US" sz="426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User Interaction</a:t>
            </a:r>
            <a:endParaRPr lang="en-US" sz="4267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840" y="3838575"/>
            <a:ext cx="1713548" cy="596027"/>
          </a:xfrm>
          <a:prstGeom prst="rect">
            <a:avLst/>
          </a:prstGeom>
        </p:spPr>
      </p:pic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4734" y="3838575"/>
            <a:ext cx="1660922" cy="61745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12840" y="4699873"/>
            <a:ext cx="13004721" cy="6934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1"/>
              </a:lnSpc>
              <a:buNone/>
            </a:pPr>
            <a:r>
              <a:rPr lang="en-US" sz="1707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Illustrates how users can interact with the virtual drum kit through both mouse clicks and key presses, offering a versatile and user-friendly experience.</a:t>
            </a:r>
            <a:endParaRPr lang="en-US" sz="1707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2037993" y="3067883"/>
            <a:ext cx="70485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Thank You for Joining Us!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4095512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We appreciate your time and attention throughout this presentation. It was a pleasure to have you with us. If you have any further questions or would like to learn more, please don't hesitate to reach out. Thank you again!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33866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2037993" y="2524958"/>
            <a:ext cx="45110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Project Overview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3726180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2204085" y="3767852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2760107" y="3802499"/>
            <a:ext cx="37033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What is a virtual drum kit?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760107" y="4282916"/>
            <a:ext cx="44440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virtual drum kit is a digital simulation of a traditional drum kit, allowing users to play and create music using a computer or electronic device.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426285" y="3726180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7592378" y="3767852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10"/>
          <p:cNvSpPr/>
          <p:nvPr/>
        </p:nvSpPr>
        <p:spPr>
          <a:xfrm>
            <a:off x="8148399" y="3802499"/>
            <a:ext cx="30175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Purpose of the project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8148399" y="4282916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project aims to provide an interactive platform for entertainment, learning, and musical experimentation.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2037993" y="2427803"/>
            <a:ext cx="4792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Technologies Used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3455432"/>
            <a:ext cx="3370064" cy="2346365"/>
          </a:xfrm>
          <a:prstGeom prst="roundRect">
            <a:avLst>
              <a:gd name="adj" fmla="val 2841"/>
            </a:avLst>
          </a:prstGeom>
          <a:solidFill>
            <a:srgbClr val="31214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2260163" y="367760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HTML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2260163" y="4158020"/>
            <a:ext cx="292572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Utilized for structuring the content and elements of the virtual drum kit interface.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630228" y="3455432"/>
            <a:ext cx="3370064" cy="2346365"/>
          </a:xfrm>
          <a:prstGeom prst="roundRect">
            <a:avLst>
              <a:gd name="adj" fmla="val 2841"/>
            </a:avLst>
          </a:prstGeom>
          <a:solidFill>
            <a:srgbClr val="31214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5852398" y="367760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CSS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5852398" y="4158020"/>
            <a:ext cx="292572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Responsible for styling and enhancing the visual presentation of the virtual drum kit.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222462" y="3455432"/>
            <a:ext cx="3370064" cy="2346365"/>
          </a:xfrm>
          <a:prstGeom prst="roundRect">
            <a:avLst>
              <a:gd name="adj" fmla="val 2841"/>
            </a:avLst>
          </a:prstGeom>
          <a:solidFill>
            <a:srgbClr val="31214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9444633" y="367760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JavaScript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9444633" y="4158020"/>
            <a:ext cx="292572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Enabled interactivity and functionality, making the virtual drum kit responsive to user inputs.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33866" y="33866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2037993" y="239446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HTML Structure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3644265"/>
            <a:ext cx="35661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Overview of HTML Structure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037993" y="4213622"/>
            <a:ext cx="500622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Introduces the hierarchical layout of elements comprising the virtual drum kit, including the arrangement of buttons and interactive components.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93806" y="364426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Key Elements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593806" y="4213622"/>
            <a:ext cx="500622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Highlights essential HTML elements such as buttons, containers, and attributes utilized in the project's user interface.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2037993" y="171235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CSS Styling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357438" y="2739985"/>
            <a:ext cx="27742" cy="3777139"/>
          </a:xfrm>
          <a:prstGeom prst="rect">
            <a:avLst/>
          </a:prstGeom>
          <a:solidFill>
            <a:srgbClr val="FF668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Shape 5"/>
          <p:cNvSpPr/>
          <p:nvPr/>
        </p:nvSpPr>
        <p:spPr>
          <a:xfrm>
            <a:off x="2621220" y="3149620"/>
            <a:ext cx="777597" cy="27742"/>
          </a:xfrm>
          <a:prstGeom prst="rect">
            <a:avLst/>
          </a:prstGeom>
          <a:solidFill>
            <a:srgbClr val="FF668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6"/>
          <p:cNvSpPr/>
          <p:nvPr/>
        </p:nvSpPr>
        <p:spPr>
          <a:xfrm>
            <a:off x="2121277" y="2913578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2287369" y="2955250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3593306" y="2962156"/>
            <a:ext cx="31546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Overview of CSS Styling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3593306" y="3442573"/>
            <a:ext cx="89991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Provides insights into the design decisions, color schemes, and visual enhancements applied to the virtual drum kit interface using CSS.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2621220" y="5149275"/>
            <a:ext cx="777597" cy="27742"/>
          </a:xfrm>
          <a:prstGeom prst="rect">
            <a:avLst/>
          </a:prstGeom>
          <a:solidFill>
            <a:srgbClr val="FF668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Shape 11"/>
          <p:cNvSpPr/>
          <p:nvPr/>
        </p:nvSpPr>
        <p:spPr>
          <a:xfrm>
            <a:off x="2121277" y="491323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2287369" y="4954905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3593306" y="4961811"/>
            <a:ext cx="41148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Explanation of Styling Choices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3593306" y="5442228"/>
            <a:ext cx="89991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Details the rationale behind specific styling choices, aiming to create an engaging and aesthetic virtual drum kit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-67732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2037993" y="1927860"/>
            <a:ext cx="45110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JavaScript Setup</a:t>
            </a:r>
            <a:endParaRPr lang="en-US" sz="4374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955488"/>
            <a:ext cx="5277207" cy="88868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260163" y="4177427"/>
            <a:ext cx="41148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Explanation of JavaScript Code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2260163" y="4657844"/>
            <a:ext cx="483286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Explores the implementation of JavaScript code responsible for enabling user interactions and audio playback functionality within the virtual drum kit.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2955488"/>
            <a:ext cx="5277207" cy="88868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537371" y="4177427"/>
            <a:ext cx="2880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Event Listeners Setup</a:t>
            </a:r>
            <a:endParaRPr lang="en-US" sz="2187" dirty="0"/>
          </a:p>
        </p:txBody>
      </p:sp>
      <p:sp>
        <p:nvSpPr>
          <p:cNvPr id="12" name="Text 7"/>
          <p:cNvSpPr/>
          <p:nvPr/>
        </p:nvSpPr>
        <p:spPr>
          <a:xfrm>
            <a:off x="7537371" y="4657844"/>
            <a:ext cx="483286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Demonstrates the method of configuring event listeners to detect button clicks and keyboard inputs, providing a seamless musical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812840" y="2825710"/>
            <a:ext cx="5212080" cy="677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33"/>
              </a:lnSpc>
              <a:buNone/>
            </a:pPr>
            <a:r>
              <a:rPr lang="en-US" sz="4267" b="1" dirty="0">
                <a:solidFill>
                  <a:srgbClr val="FF668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Sound Functionality</a:t>
            </a:r>
            <a:endParaRPr lang="en-US" sz="4267" dirty="0"/>
          </a:p>
        </p:txBody>
      </p:sp>
      <p:sp>
        <p:nvSpPr>
          <p:cNvPr id="7" name="Text 4"/>
          <p:cNvSpPr/>
          <p:nvPr/>
        </p:nvSpPr>
        <p:spPr>
          <a:xfrm>
            <a:off x="1029533" y="3965615"/>
            <a:ext cx="6065163" cy="4335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13"/>
              </a:lnSpc>
              <a:buNone/>
            </a:pPr>
            <a:r>
              <a:rPr lang="en-US" sz="2133" b="1" dirty="0">
                <a:solidFill>
                  <a:srgbClr val="B05EF1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Explanation of the Audio function</a:t>
            </a:r>
            <a:endParaRPr lang="en-US" sz="2133" dirty="0"/>
          </a:p>
        </p:txBody>
      </p:sp>
      <p:sp>
        <p:nvSpPr>
          <p:cNvPr id="8" name="Text 5"/>
          <p:cNvSpPr/>
          <p:nvPr/>
        </p:nvSpPr>
        <p:spPr>
          <a:xfrm>
            <a:off x="7535704" y="3965615"/>
            <a:ext cx="6065163" cy="1300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413"/>
              </a:lnSpc>
              <a:buNone/>
            </a:pPr>
            <a:r>
              <a:rPr lang="en-US" sz="2133" dirty="0">
                <a:solidFill>
                  <a:srgbClr val="B05EF1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mechanism of the Audio function that triggers the playback of corresponding drum sounds upon user actions.</a:t>
            </a:r>
            <a:endParaRPr lang="en-US" sz="2133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2037993" y="114990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Animation</a:t>
            </a:r>
            <a:endParaRPr lang="en-US" sz="4374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177534"/>
            <a:ext cx="5554980" cy="343316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037993" y="5888355"/>
            <a:ext cx="34290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Button Animation Function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2037993" y="6368772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Explains the functionality and implementation of the button Animation function, which adds visual effects when buttons are interacted with.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87106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Drum Sounds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3072289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BD6A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999292" y="3113961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0000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314860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Kick Drum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1555313" y="3629025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Showcases the specific audio file and its role as the kick drum sound in the virtual drum kit.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597485" y="3072289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BD6A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5763578" y="3113961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0000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6319599" y="314860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Snare Drum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6319599" y="3629025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Highlights the distinct audio file linked to the snare drum sound in the virtual drum kit.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33199" y="509099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BD6A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999292" y="5132665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0000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1555313" y="516731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Cymbals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1555313" y="5647730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Presents the unique audio files utilized for creating cymbal sounds in the virtual drum kit platform.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4B3CEA32C82F1449274B8AF36AC497C" ma:contentTypeVersion="4" ma:contentTypeDescription="Create a new document." ma:contentTypeScope="" ma:versionID="120c2bb91f5567e8274bb61f22f603d3">
  <xsd:schema xmlns:xsd="http://www.w3.org/2001/XMLSchema" xmlns:xs="http://www.w3.org/2001/XMLSchema" xmlns:p="http://schemas.microsoft.com/office/2006/metadata/properties" xmlns:ns3="0002abab-343e-4e7a-ba7b-ca24c915437a" targetNamespace="http://schemas.microsoft.com/office/2006/metadata/properties" ma:root="true" ma:fieldsID="f792c945005b3a2018699e5db6f5c5fe" ns3:_="">
    <xsd:import namespace="0002abab-343e-4e7a-ba7b-ca24c915437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02abab-343e-4e7a-ba7b-ca24c915437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9357214-0D20-44F9-B9FC-3EF56093B549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elements/1.1/"/>
    <ds:schemaRef ds:uri="http://purl.org/dc/dcmitype/"/>
    <ds:schemaRef ds:uri="http://schemas.microsoft.com/office/2006/documentManagement/types"/>
    <ds:schemaRef ds:uri="0002abab-343e-4e7a-ba7b-ca24c915437a"/>
    <ds:schemaRef ds:uri="http://schemas.microsoft.com/office/infopath/2007/PartnerControl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0853E2AA-541B-4C84-BEA6-4DC30633A6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A6C756D-CE70-4368-98FF-E838B4A9F1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002abab-343e-4e7a-ba7b-ca24c915437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486</Words>
  <Application>Microsoft Office PowerPoint</Application>
  <PresentationFormat>Custom</PresentationFormat>
  <Paragraphs>64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Fira Sans</vt:lpstr>
      <vt:lpstr>Inconsolata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Adil  Sheikh</cp:lastModifiedBy>
  <cp:revision>3</cp:revision>
  <dcterms:created xsi:type="dcterms:W3CDTF">2023-12-15T19:00:45Z</dcterms:created>
  <dcterms:modified xsi:type="dcterms:W3CDTF">2024-06-17T05:14:34Z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0x01010014B3CEA32C82F1449274B8AF36AC497C</vt:lpwstr>
  </property>
</Properties>
</file>